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nV7eR95PUsWkoOLPndslzdUhh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Bản chiếu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và Văn bản Dọc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Dọc và Văn bản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và Nội dung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Đầu trang của Phầ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i Nội dung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ép so sánh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̉ Tiêu đề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ống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ội dung với Chú thích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̉nh với Chú thích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6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6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6" Type="http://schemas.openxmlformats.org/officeDocument/2006/relationships/image" Target="../media/image22.jpg"/><Relationship Id="rId7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.jpg"/><Relationship Id="rId5" Type="http://schemas.openxmlformats.org/officeDocument/2006/relationships/image" Target="../media/image13.jp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8.png"/><Relationship Id="rId7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6.jp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5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Relationship Id="rId5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5337142" y="-2511459"/>
            <a:ext cx="1517716" cy="1517715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2220536" y="-4112969"/>
            <a:ext cx="17018000" cy="15493999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-1642533" y="-3427170"/>
            <a:ext cx="15477066" cy="14122400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6157894" y="3245177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-4198859" y="3245177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5911392" y="12202736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5903536" y="-6427424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 b="0" l="7740" r="39094" t="0"/>
          <a:stretch/>
        </p:blipFill>
        <p:spPr>
          <a:xfrm>
            <a:off x="-8187317" y="441960"/>
            <a:ext cx="2245936" cy="2987040"/>
          </a:xfrm>
          <a:prstGeom prst="roundRect">
            <a:avLst>
              <a:gd fmla="val 14082" name="adj"/>
            </a:avLst>
          </a:prstGeom>
          <a:noFill/>
          <a:ln>
            <a:noFill/>
          </a:ln>
        </p:spPr>
      </p:pic>
      <p:pic>
        <p:nvPicPr>
          <p:cNvPr descr="Ảnh có chứa văn bản, bơi lội, tối, đáy đại dương&#10;&#10;Mô tả được tạo tự động" id="250" name="Google Shape;250;p10"/>
          <p:cNvPicPr preferRelativeResize="0"/>
          <p:nvPr/>
        </p:nvPicPr>
        <p:blipFill rotWithShape="1">
          <a:blip r:embed="rId4">
            <a:alphaModFix/>
          </a:blip>
          <a:srcRect b="0" l="45207" r="2242" t="0"/>
          <a:stretch/>
        </p:blipFill>
        <p:spPr>
          <a:xfrm>
            <a:off x="-5496813" y="3499225"/>
            <a:ext cx="2362050" cy="2985523"/>
          </a:xfrm>
          <a:prstGeom prst="roundRect">
            <a:avLst>
              <a:gd fmla="val 11497" name="adj"/>
            </a:avLst>
          </a:prstGeom>
          <a:noFill/>
          <a:ln>
            <a:noFill/>
          </a:ln>
        </p:spPr>
      </p:pic>
      <p:sp>
        <p:nvSpPr>
          <p:cNvPr id="251" name="Google Shape;251;p10"/>
          <p:cNvSpPr txBox="1"/>
          <p:nvPr/>
        </p:nvSpPr>
        <p:spPr>
          <a:xfrm>
            <a:off x="-6383695" y="385185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/>
          </a:p>
        </p:txBody>
      </p:sp>
      <p:sp>
        <p:nvSpPr>
          <p:cNvPr id="252" name="Google Shape;252;p10"/>
          <p:cNvSpPr txBox="1"/>
          <p:nvPr/>
        </p:nvSpPr>
        <p:spPr>
          <a:xfrm>
            <a:off x="-5986092" y="1093071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1</a:t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>
            <a:off x="13842531" y="802628"/>
            <a:ext cx="6406991" cy="6536719"/>
          </a:xfrm>
          <a:prstGeom prst="roundRect">
            <a:avLst>
              <a:gd fmla="val 7694" name="adj"/>
            </a:avLst>
          </a:prstGeom>
          <a:solidFill>
            <a:srgbClr val="79A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-6420864" y="5594125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-7486003" y="4320498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-4792112" y="1897533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-3970091" y="2741039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4251754" y="3499225"/>
            <a:ext cx="36884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2</a:t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>
            <a:off x="5138351" y="1542353"/>
            <a:ext cx="1915297" cy="1888321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 rot="1416581">
            <a:off x="-14073253" y="-8362124"/>
            <a:ext cx="16217847" cy="17305151"/>
          </a:xfrm>
          <a:prstGeom prst="rect">
            <a:avLst/>
          </a:prstGeom>
          <a:solidFill>
            <a:srgbClr val="FFD3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 rot="1416581">
            <a:off x="9354366" y="1230953"/>
            <a:ext cx="8712634" cy="12275743"/>
          </a:xfrm>
          <a:prstGeom prst="rect">
            <a:avLst/>
          </a:prstGeom>
          <a:solidFill>
            <a:srgbClr val="FFD3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0" y="-1683026"/>
            <a:ext cx="12213780" cy="1093071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081127" y="-1574781"/>
            <a:ext cx="620203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2</a:t>
            </a:r>
            <a:endParaRPr/>
          </a:p>
        </p:txBody>
      </p:sp>
      <p:pic>
        <p:nvPicPr>
          <p:cNvPr descr="Ảnh có chứa cây, hoa, vàng, hoa hướng dương&#10;&#10;Mô tả được tạo tự động" id="264" name="Google Shape;264;p10"/>
          <p:cNvPicPr preferRelativeResize="0"/>
          <p:nvPr/>
        </p:nvPicPr>
        <p:blipFill rotWithShape="1">
          <a:blip r:embed="rId5">
            <a:alphaModFix/>
          </a:blip>
          <a:srcRect b="8096" l="10301" r="39669" t="22736"/>
          <a:stretch/>
        </p:blipFill>
        <p:spPr>
          <a:xfrm rot="10565044">
            <a:off x="6946513" y="8221370"/>
            <a:ext cx="4453501" cy="4352909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1"/>
          <p:cNvPicPr preferRelativeResize="0"/>
          <p:nvPr/>
        </p:nvPicPr>
        <p:blipFill rotWithShape="1">
          <a:blip r:embed="rId3">
            <a:alphaModFix/>
          </a:blip>
          <a:srcRect b="0" l="7740" r="39094" t="0"/>
          <a:stretch/>
        </p:blipFill>
        <p:spPr>
          <a:xfrm>
            <a:off x="-8187317" y="441960"/>
            <a:ext cx="2245936" cy="2987040"/>
          </a:xfrm>
          <a:prstGeom prst="roundRect">
            <a:avLst>
              <a:gd fmla="val 14082" name="adj"/>
            </a:avLst>
          </a:prstGeom>
          <a:noFill/>
          <a:ln>
            <a:noFill/>
          </a:ln>
        </p:spPr>
      </p:pic>
      <p:pic>
        <p:nvPicPr>
          <p:cNvPr descr="Ảnh có chứa văn bản, bơi lội, tối, đáy đại dương&#10;&#10;Mô tả được tạo tự động" id="270" name="Google Shape;270;p11"/>
          <p:cNvPicPr preferRelativeResize="0"/>
          <p:nvPr/>
        </p:nvPicPr>
        <p:blipFill rotWithShape="1">
          <a:blip r:embed="rId4">
            <a:alphaModFix/>
          </a:blip>
          <a:srcRect b="0" l="45207" r="2242" t="0"/>
          <a:stretch/>
        </p:blipFill>
        <p:spPr>
          <a:xfrm>
            <a:off x="-5496813" y="3499225"/>
            <a:ext cx="2362050" cy="2985523"/>
          </a:xfrm>
          <a:prstGeom prst="roundRect">
            <a:avLst>
              <a:gd fmla="val 11497" name="adj"/>
            </a:avLst>
          </a:prstGeom>
          <a:noFill/>
          <a:ln>
            <a:noFill/>
          </a:ln>
        </p:spPr>
      </p:pic>
      <p:sp>
        <p:nvSpPr>
          <p:cNvPr id="271" name="Google Shape;271;p11"/>
          <p:cNvSpPr txBox="1"/>
          <p:nvPr/>
        </p:nvSpPr>
        <p:spPr>
          <a:xfrm>
            <a:off x="-6383695" y="385185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/>
          </a:p>
        </p:txBody>
      </p:sp>
      <p:sp>
        <p:nvSpPr>
          <p:cNvPr id="272" name="Google Shape;272;p11"/>
          <p:cNvSpPr txBox="1"/>
          <p:nvPr/>
        </p:nvSpPr>
        <p:spPr>
          <a:xfrm>
            <a:off x="-5986092" y="1093071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1</a:t>
            </a:r>
            <a:endParaRPr/>
          </a:p>
        </p:txBody>
      </p:sp>
      <p:sp>
        <p:nvSpPr>
          <p:cNvPr id="273" name="Google Shape;273;p11"/>
          <p:cNvSpPr/>
          <p:nvPr/>
        </p:nvSpPr>
        <p:spPr>
          <a:xfrm>
            <a:off x="13842531" y="802628"/>
            <a:ext cx="6406991" cy="6536719"/>
          </a:xfrm>
          <a:prstGeom prst="roundRect">
            <a:avLst>
              <a:gd fmla="val 7694" name="adj"/>
            </a:avLst>
          </a:prstGeom>
          <a:solidFill>
            <a:srgbClr val="79A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-6420864" y="5594125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-7486003" y="4320498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-4792112" y="1897533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-3970091" y="2741039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1"/>
          <p:cNvSpPr txBox="1"/>
          <p:nvPr/>
        </p:nvSpPr>
        <p:spPr>
          <a:xfrm>
            <a:off x="14094995" y="3499225"/>
            <a:ext cx="36884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2</a:t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15223641" y="1542353"/>
            <a:ext cx="1915297" cy="1888321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0" y="0"/>
            <a:ext cx="12213780" cy="68580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1"/>
          <p:cNvSpPr/>
          <p:nvPr/>
        </p:nvSpPr>
        <p:spPr>
          <a:xfrm rot="1416581">
            <a:off x="18852849" y="1201475"/>
            <a:ext cx="8712634" cy="12275743"/>
          </a:xfrm>
          <a:prstGeom prst="rect">
            <a:avLst/>
          </a:prstGeom>
          <a:solidFill>
            <a:srgbClr val="FFD3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0" y="0"/>
            <a:ext cx="12213780" cy="1093071"/>
          </a:xfrm>
          <a:prstGeom prst="rect">
            <a:avLst/>
          </a:prstGeom>
          <a:solidFill>
            <a:srgbClr val="FFD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1"/>
          <p:cNvSpPr txBox="1"/>
          <p:nvPr/>
        </p:nvSpPr>
        <p:spPr>
          <a:xfrm>
            <a:off x="3081127" y="207409"/>
            <a:ext cx="620203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2</a:t>
            </a:r>
            <a:endParaRPr/>
          </a:p>
        </p:txBody>
      </p:sp>
      <p:sp>
        <p:nvSpPr>
          <p:cNvPr id="284" name="Google Shape;284;p11"/>
          <p:cNvSpPr txBox="1"/>
          <p:nvPr/>
        </p:nvSpPr>
        <p:spPr>
          <a:xfrm>
            <a:off x="291039" y="2091960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Thuyết trình ở đây</a:t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6311357" y="15286763"/>
            <a:ext cx="1396457" cy="134388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504504" y="8578858"/>
            <a:ext cx="1396457" cy="134388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Ảnh có chứa cây, hoa, vàng, hoa hướng dương&#10;&#10;Mô tả được tạo tự động" id="287" name="Google Shape;287;p11"/>
          <p:cNvPicPr preferRelativeResize="0"/>
          <p:nvPr/>
        </p:nvPicPr>
        <p:blipFill rotWithShape="1">
          <a:blip r:embed="rId5">
            <a:alphaModFix/>
          </a:blip>
          <a:srcRect b="8096" l="10301" r="39669" t="22736"/>
          <a:stretch/>
        </p:blipFill>
        <p:spPr>
          <a:xfrm>
            <a:off x="6946513" y="1630070"/>
            <a:ext cx="4453501" cy="4352909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/>
          <p:nvPr/>
        </p:nvSpPr>
        <p:spPr>
          <a:xfrm>
            <a:off x="0" y="0"/>
            <a:ext cx="12213780" cy="68580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"/>
          <p:cNvSpPr/>
          <p:nvPr/>
        </p:nvSpPr>
        <p:spPr>
          <a:xfrm>
            <a:off x="0" y="0"/>
            <a:ext cx="12213780" cy="1093071"/>
          </a:xfrm>
          <a:prstGeom prst="rect">
            <a:avLst/>
          </a:prstGeom>
          <a:solidFill>
            <a:srgbClr val="FFD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09327" y="207409"/>
            <a:ext cx="620203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2</a:t>
            </a:r>
            <a:endParaRPr/>
          </a:p>
        </p:txBody>
      </p:sp>
      <p:sp>
        <p:nvSpPr>
          <p:cNvPr id="295" name="Google Shape;295;p12"/>
          <p:cNvSpPr txBox="1"/>
          <p:nvPr/>
        </p:nvSpPr>
        <p:spPr>
          <a:xfrm>
            <a:off x="291039" y="2091960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Thuyết trình ở đây</a:t>
            </a:r>
            <a:endParaRPr/>
          </a:p>
        </p:txBody>
      </p:sp>
      <p:sp>
        <p:nvSpPr>
          <p:cNvPr id="296" name="Google Shape;296;p12"/>
          <p:cNvSpPr/>
          <p:nvPr/>
        </p:nvSpPr>
        <p:spPr>
          <a:xfrm>
            <a:off x="6311357" y="5152162"/>
            <a:ext cx="1396457" cy="134388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10504504" y="1225558"/>
            <a:ext cx="1396457" cy="134388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Ảnh có chứa cây, hoa, vàng, hoa hướng dương&#10;&#10;Mô tả được tạo tự động" id="298" name="Google Shape;298;p12"/>
          <p:cNvPicPr preferRelativeResize="0"/>
          <p:nvPr/>
        </p:nvPicPr>
        <p:blipFill rotWithShape="1">
          <a:blip r:embed="rId3">
            <a:alphaModFix/>
          </a:blip>
          <a:srcRect b="1200" l="9674" r="18945" t="120"/>
          <a:stretch/>
        </p:blipFill>
        <p:spPr>
          <a:xfrm>
            <a:off x="6545862" y="1399312"/>
            <a:ext cx="5214519" cy="5096738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99" name="Google Shape;299;p12"/>
          <p:cNvSpPr/>
          <p:nvPr/>
        </p:nvSpPr>
        <p:spPr>
          <a:xfrm>
            <a:off x="-4683928" y="-4465296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2"/>
          <p:cNvSpPr/>
          <p:nvPr/>
        </p:nvSpPr>
        <p:spPr>
          <a:xfrm>
            <a:off x="12755069" y="7823541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2"/>
          <p:cNvSpPr/>
          <p:nvPr/>
        </p:nvSpPr>
        <p:spPr>
          <a:xfrm>
            <a:off x="-5742680" y="2040466"/>
            <a:ext cx="2731911" cy="2880669"/>
          </a:xfrm>
          <a:prstGeom prst="roundRect">
            <a:avLst>
              <a:gd fmla="val 11644" name="adj"/>
            </a:avLst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2"/>
          <p:cNvSpPr/>
          <p:nvPr/>
        </p:nvSpPr>
        <p:spPr>
          <a:xfrm>
            <a:off x="-5485633" y="2275246"/>
            <a:ext cx="2269374" cy="2409548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2"/>
          <p:cNvSpPr txBox="1"/>
          <p:nvPr/>
        </p:nvSpPr>
        <p:spPr>
          <a:xfrm>
            <a:off x="13758130" y="2275246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/>
          </a:p>
        </p:txBody>
      </p:sp>
      <p:sp>
        <p:nvSpPr>
          <p:cNvPr id="304" name="Google Shape;304;p12"/>
          <p:cNvSpPr txBox="1"/>
          <p:nvPr/>
        </p:nvSpPr>
        <p:spPr>
          <a:xfrm>
            <a:off x="17508531" y="2983132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/>
          <p:nvPr/>
        </p:nvSpPr>
        <p:spPr>
          <a:xfrm>
            <a:off x="0" y="0"/>
            <a:ext cx="12213780" cy="68580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3"/>
          <p:cNvSpPr/>
          <p:nvPr/>
        </p:nvSpPr>
        <p:spPr>
          <a:xfrm>
            <a:off x="0" y="0"/>
            <a:ext cx="12213780" cy="68580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109327" y="-2211941"/>
            <a:ext cx="620203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2</a:t>
            </a:r>
            <a:endParaRPr/>
          </a:p>
        </p:txBody>
      </p:sp>
      <p:sp>
        <p:nvSpPr>
          <p:cNvPr id="312" name="Google Shape;312;p13"/>
          <p:cNvSpPr txBox="1"/>
          <p:nvPr/>
        </p:nvSpPr>
        <p:spPr>
          <a:xfrm>
            <a:off x="-6109761" y="2091960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Thuyết trình ở đây</a:t>
            </a:r>
            <a:endParaRPr/>
          </a:p>
        </p:txBody>
      </p:sp>
      <p:sp>
        <p:nvSpPr>
          <p:cNvPr id="313" name="Google Shape;313;p13"/>
          <p:cNvSpPr/>
          <p:nvPr/>
        </p:nvSpPr>
        <p:spPr>
          <a:xfrm>
            <a:off x="14426656" y="5152162"/>
            <a:ext cx="1396457" cy="134388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19953305" y="1225558"/>
            <a:ext cx="1396457" cy="134388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Ảnh có chứa cây, hoa, vàng, hoa hướng dương&#10;&#10;Mô tả được tạo tự động" id="315" name="Google Shape;315;p13"/>
          <p:cNvPicPr preferRelativeResize="0"/>
          <p:nvPr/>
        </p:nvPicPr>
        <p:blipFill rotWithShape="1">
          <a:blip r:embed="rId3">
            <a:alphaModFix/>
          </a:blip>
          <a:srcRect b="1200" l="9674" r="18945" t="120"/>
          <a:stretch/>
        </p:blipFill>
        <p:spPr>
          <a:xfrm>
            <a:off x="14470663" y="1399312"/>
            <a:ext cx="5214519" cy="5096738"/>
          </a:xfrm>
          <a:prstGeom prst="ellipse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316" name="Google Shape;316;p13"/>
          <p:cNvSpPr/>
          <p:nvPr/>
        </p:nvSpPr>
        <p:spPr>
          <a:xfrm>
            <a:off x="2730760" y="2040466"/>
            <a:ext cx="2731911" cy="2880669"/>
          </a:xfrm>
          <a:prstGeom prst="roundRect">
            <a:avLst>
              <a:gd fmla="val 11644" name="adj"/>
            </a:avLst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-1855667" y="-1679566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3"/>
          <p:cNvSpPr/>
          <p:nvPr/>
        </p:nvSpPr>
        <p:spPr>
          <a:xfrm>
            <a:off x="10139459" y="4633774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3"/>
          <p:cNvSpPr/>
          <p:nvPr/>
        </p:nvSpPr>
        <p:spPr>
          <a:xfrm>
            <a:off x="2987807" y="2275246"/>
            <a:ext cx="2269374" cy="2409548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3"/>
          <p:cNvSpPr txBox="1"/>
          <p:nvPr/>
        </p:nvSpPr>
        <p:spPr>
          <a:xfrm>
            <a:off x="4675089" y="2275246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/>
          </a:p>
        </p:txBody>
      </p:sp>
      <p:sp>
        <p:nvSpPr>
          <p:cNvPr id="321" name="Google Shape;321;p13"/>
          <p:cNvSpPr txBox="1"/>
          <p:nvPr/>
        </p:nvSpPr>
        <p:spPr>
          <a:xfrm>
            <a:off x="5072692" y="2983132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"/>
          <p:cNvSpPr/>
          <p:nvPr/>
        </p:nvSpPr>
        <p:spPr>
          <a:xfrm>
            <a:off x="0" y="0"/>
            <a:ext cx="12213780" cy="68580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4"/>
          <p:cNvSpPr/>
          <p:nvPr/>
        </p:nvSpPr>
        <p:spPr>
          <a:xfrm>
            <a:off x="438150" y="769581"/>
            <a:ext cx="11315700" cy="5839311"/>
          </a:xfrm>
          <a:prstGeom prst="roundRect">
            <a:avLst>
              <a:gd fmla="val 6207" name="adj"/>
            </a:avLst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-2820867" y="-2886066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11765059" y="5624374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4"/>
          <p:cNvSpPr txBox="1"/>
          <p:nvPr/>
        </p:nvSpPr>
        <p:spPr>
          <a:xfrm>
            <a:off x="3767328" y="61695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/>
          </a:p>
        </p:txBody>
      </p:sp>
      <p:sp>
        <p:nvSpPr>
          <p:cNvPr id="331" name="Google Shape;331;p14"/>
          <p:cNvSpPr txBox="1"/>
          <p:nvPr/>
        </p:nvSpPr>
        <p:spPr>
          <a:xfrm>
            <a:off x="202139" y="1356280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Thuyết trình ở đây</a:t>
            </a:r>
            <a:endParaRPr/>
          </a:p>
        </p:txBody>
      </p:sp>
      <p:sp>
        <p:nvSpPr>
          <p:cNvPr id="332" name="Google Shape;332;p14"/>
          <p:cNvSpPr/>
          <p:nvPr/>
        </p:nvSpPr>
        <p:spPr>
          <a:xfrm>
            <a:off x="12213780" y="-3488154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wall, person, indoor, clothing&#10;&#10;Description automatically generated" id="333" name="Google Shape;3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584257">
            <a:off x="6360962" y="7544105"/>
            <a:ext cx="1914202" cy="191420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erson wearing a hat&#10;&#10;Description automatically generated with medium confidence" id="334" name="Google Shape;3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584257">
            <a:off x="9019132" y="11015165"/>
            <a:ext cx="1878234" cy="187823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erson with blonde hair&#10;&#10;Description automatically generated with medium confidence" id="335" name="Google Shape;33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584257">
            <a:off x="6326423" y="15379426"/>
            <a:ext cx="2076450" cy="220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erson with her eyes closed&#10;&#10;Description automatically generated with medium confidence" id="336" name="Google Shape;336;p14"/>
          <p:cNvPicPr preferRelativeResize="0"/>
          <p:nvPr/>
        </p:nvPicPr>
        <p:blipFill rotWithShape="1">
          <a:blip r:embed="rId6">
            <a:alphaModFix/>
          </a:blip>
          <a:srcRect b="0" l="18250" r="18249" t="0"/>
          <a:stretch/>
        </p:blipFill>
        <p:spPr>
          <a:xfrm rot="10584257">
            <a:off x="8920024" y="20882049"/>
            <a:ext cx="2076450" cy="20764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37" name="Google Shape;337;p14"/>
          <p:cNvSpPr/>
          <p:nvPr/>
        </p:nvSpPr>
        <p:spPr>
          <a:xfrm>
            <a:off x="5974047" y="12886469"/>
            <a:ext cx="526553" cy="5196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4"/>
          <p:cNvSpPr/>
          <p:nvPr/>
        </p:nvSpPr>
        <p:spPr>
          <a:xfrm>
            <a:off x="10620925" y="18326634"/>
            <a:ext cx="428828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4"/>
          <p:cNvSpPr/>
          <p:nvPr/>
        </p:nvSpPr>
        <p:spPr>
          <a:xfrm>
            <a:off x="3181062" y="19918670"/>
            <a:ext cx="428828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4"/>
          <p:cNvSpPr/>
          <p:nvPr/>
        </p:nvSpPr>
        <p:spPr>
          <a:xfrm>
            <a:off x="12439659" y="19850520"/>
            <a:ext cx="428828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6763877" y="21708898"/>
            <a:ext cx="392625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4"/>
          <p:cNvSpPr/>
          <p:nvPr/>
        </p:nvSpPr>
        <p:spPr>
          <a:xfrm>
            <a:off x="10666919" y="15778272"/>
            <a:ext cx="392625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4051308" y="15158681"/>
            <a:ext cx="428828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13275048" y="15370056"/>
            <a:ext cx="392625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"/>
          <p:cNvSpPr/>
          <p:nvPr/>
        </p:nvSpPr>
        <p:spPr>
          <a:xfrm>
            <a:off x="0" y="0"/>
            <a:ext cx="12213780" cy="68580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5"/>
          <p:cNvSpPr/>
          <p:nvPr/>
        </p:nvSpPr>
        <p:spPr>
          <a:xfrm>
            <a:off x="438150" y="769581"/>
            <a:ext cx="5378450" cy="5839311"/>
          </a:xfrm>
          <a:prstGeom prst="roundRect">
            <a:avLst>
              <a:gd fmla="val 6207" name="adj"/>
            </a:avLst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5"/>
          <p:cNvSpPr/>
          <p:nvPr/>
        </p:nvSpPr>
        <p:spPr>
          <a:xfrm>
            <a:off x="-2821532" y="-2932302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5"/>
          <p:cNvSpPr/>
          <p:nvPr/>
        </p:nvSpPr>
        <p:spPr>
          <a:xfrm>
            <a:off x="10484797" y="5002074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812858" y="30848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/>
          </a:p>
        </p:txBody>
      </p:sp>
      <p:sp>
        <p:nvSpPr>
          <p:cNvPr id="354" name="Google Shape;354;p15"/>
          <p:cNvSpPr txBox="1"/>
          <p:nvPr/>
        </p:nvSpPr>
        <p:spPr>
          <a:xfrm>
            <a:off x="202139" y="1356280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Thuyết trình ở đây</a:t>
            </a:r>
            <a:endParaRPr/>
          </a:p>
        </p:txBody>
      </p:sp>
      <p:sp>
        <p:nvSpPr>
          <p:cNvPr id="355" name="Google Shape;355;p15"/>
          <p:cNvSpPr/>
          <p:nvPr/>
        </p:nvSpPr>
        <p:spPr>
          <a:xfrm>
            <a:off x="10178346" y="-2547512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wall, person, indoor, clothing&#10;&#10;Description automatically generated" id="356" name="Google Shape;3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962" y="863905"/>
            <a:ext cx="1914202" cy="191420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erson wearing a hat&#10;&#10;Description automatically generated with medium confidence" id="357" name="Google Shape;3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9132" y="1441096"/>
            <a:ext cx="1878234" cy="187823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erson with blonde hair&#10;&#10;Description automatically generated with medium confidence" id="358" name="Google Shape;35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423" y="3319330"/>
            <a:ext cx="2076450" cy="220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erson with her eyes closed&#10;&#10;Description automatically generated with medium confidence" id="359" name="Google Shape;359;p15"/>
          <p:cNvPicPr preferRelativeResize="0"/>
          <p:nvPr/>
        </p:nvPicPr>
        <p:blipFill rotWithShape="1">
          <a:blip r:embed="rId6">
            <a:alphaModFix/>
          </a:blip>
          <a:srcRect b="0" l="18250" r="18249" t="0"/>
          <a:stretch/>
        </p:blipFill>
        <p:spPr>
          <a:xfrm>
            <a:off x="8920024" y="3839466"/>
            <a:ext cx="2076450" cy="20764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0" name="Google Shape;360;p15"/>
          <p:cNvSpPr/>
          <p:nvPr/>
        </p:nvSpPr>
        <p:spPr>
          <a:xfrm>
            <a:off x="5974047" y="298381"/>
            <a:ext cx="526553" cy="5196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8462595" y="2766747"/>
            <a:ext cx="428828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5"/>
          <p:cNvSpPr/>
          <p:nvPr/>
        </p:nvSpPr>
        <p:spPr>
          <a:xfrm>
            <a:off x="6335049" y="5915916"/>
            <a:ext cx="428828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5"/>
          <p:cNvSpPr/>
          <p:nvPr/>
        </p:nvSpPr>
        <p:spPr>
          <a:xfrm>
            <a:off x="11325022" y="3996717"/>
            <a:ext cx="428828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5"/>
          <p:cNvSpPr/>
          <p:nvPr/>
        </p:nvSpPr>
        <p:spPr>
          <a:xfrm>
            <a:off x="8537380" y="6175583"/>
            <a:ext cx="392625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5"/>
          <p:cNvSpPr/>
          <p:nvPr/>
        </p:nvSpPr>
        <p:spPr>
          <a:xfrm>
            <a:off x="9135217" y="384791"/>
            <a:ext cx="392625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5"/>
          <p:cNvSpPr/>
          <p:nvPr/>
        </p:nvSpPr>
        <p:spPr>
          <a:xfrm>
            <a:off x="5907542" y="2895904"/>
            <a:ext cx="428828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5"/>
          <p:cNvSpPr/>
          <p:nvPr/>
        </p:nvSpPr>
        <p:spPr>
          <a:xfrm>
            <a:off x="10289566" y="863905"/>
            <a:ext cx="392625" cy="422750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5"/>
          <p:cNvSpPr txBox="1"/>
          <p:nvPr/>
        </p:nvSpPr>
        <p:spPr>
          <a:xfrm>
            <a:off x="7454321" y="-3843903"/>
            <a:ext cx="353271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4</a:t>
            </a:r>
            <a:endParaRPr/>
          </a:p>
        </p:txBody>
      </p:sp>
      <p:sp>
        <p:nvSpPr>
          <p:cNvPr id="369" name="Google Shape;369;p15"/>
          <p:cNvSpPr txBox="1"/>
          <p:nvPr/>
        </p:nvSpPr>
        <p:spPr>
          <a:xfrm>
            <a:off x="5503800" y="-2424759"/>
            <a:ext cx="5234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/>
          <p:nvPr/>
        </p:nvSpPr>
        <p:spPr>
          <a:xfrm>
            <a:off x="-21780" y="-16807"/>
            <a:ext cx="12213780" cy="6858000"/>
          </a:xfrm>
          <a:prstGeom prst="rect">
            <a:avLst/>
          </a:prstGeom>
          <a:solidFill>
            <a:srgbClr val="AC7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6"/>
          <p:cNvSpPr/>
          <p:nvPr/>
        </p:nvSpPr>
        <p:spPr>
          <a:xfrm>
            <a:off x="438150" y="-7651937"/>
            <a:ext cx="5378450" cy="5839311"/>
          </a:xfrm>
          <a:prstGeom prst="roundRect">
            <a:avLst>
              <a:gd fmla="val 6207" name="adj"/>
            </a:avLst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6"/>
          <p:cNvSpPr/>
          <p:nvPr/>
        </p:nvSpPr>
        <p:spPr>
          <a:xfrm>
            <a:off x="1363843" y="1605974"/>
            <a:ext cx="3278496" cy="32773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6"/>
          <p:cNvSpPr/>
          <p:nvPr/>
        </p:nvSpPr>
        <p:spPr>
          <a:xfrm>
            <a:off x="12092732" y="6356740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6"/>
          <p:cNvSpPr txBox="1"/>
          <p:nvPr/>
        </p:nvSpPr>
        <p:spPr>
          <a:xfrm>
            <a:off x="812858" y="-10667703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3</a:t>
            </a:r>
            <a:endParaRPr/>
          </a:p>
        </p:txBody>
      </p:sp>
      <p:sp>
        <p:nvSpPr>
          <p:cNvPr id="379" name="Google Shape;379;p16"/>
          <p:cNvSpPr txBox="1"/>
          <p:nvPr/>
        </p:nvSpPr>
        <p:spPr>
          <a:xfrm>
            <a:off x="202139" y="-7065238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Thuyết trình ở đây</a:t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>
            <a:off x="11995857" y="-3483950"/>
            <a:ext cx="3929988" cy="3903792"/>
          </a:xfrm>
          <a:prstGeom prst="ellipse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wall, person, indoor, clothing&#10;&#10;Description automatically generated" id="381" name="Google Shape;3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962" y="-11788951"/>
            <a:ext cx="1914202" cy="191420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erson wearing a hat&#10;&#10;Description automatically generated with medium confidence" id="382" name="Google Shape;3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9132" y="-10135996"/>
            <a:ext cx="1878234" cy="187823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erson with blonde hair&#10;&#10;Description automatically generated with medium confidence" id="383" name="Google Shape;3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423" y="-7379221"/>
            <a:ext cx="2076450" cy="220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person with her eyes closed&#10;&#10;Description automatically generated with medium confidence" id="384" name="Google Shape;384;p16"/>
          <p:cNvPicPr preferRelativeResize="0"/>
          <p:nvPr/>
        </p:nvPicPr>
        <p:blipFill rotWithShape="1">
          <a:blip r:embed="rId6">
            <a:alphaModFix/>
          </a:blip>
          <a:srcRect b="0" l="18250" r="18249" t="0"/>
          <a:stretch/>
        </p:blipFill>
        <p:spPr>
          <a:xfrm>
            <a:off x="8920024" y="-4582052"/>
            <a:ext cx="2076450" cy="20764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85" name="Google Shape;385;p16"/>
          <p:cNvSpPr/>
          <p:nvPr/>
        </p:nvSpPr>
        <p:spPr>
          <a:xfrm>
            <a:off x="1645909" y="1865854"/>
            <a:ext cx="2709275" cy="2717643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6"/>
          <p:cNvSpPr/>
          <p:nvPr/>
        </p:nvSpPr>
        <p:spPr>
          <a:xfrm>
            <a:off x="1344383" y="1641681"/>
            <a:ext cx="982935" cy="986397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6"/>
          <p:cNvSpPr/>
          <p:nvPr/>
        </p:nvSpPr>
        <p:spPr>
          <a:xfrm>
            <a:off x="3593544" y="4091108"/>
            <a:ext cx="794915" cy="752269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11581683" y="4136225"/>
            <a:ext cx="428828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6"/>
          <p:cNvSpPr/>
          <p:nvPr/>
        </p:nvSpPr>
        <p:spPr>
          <a:xfrm>
            <a:off x="11585345" y="5013861"/>
            <a:ext cx="428828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6"/>
          <p:cNvSpPr/>
          <p:nvPr/>
        </p:nvSpPr>
        <p:spPr>
          <a:xfrm>
            <a:off x="11584650" y="1785060"/>
            <a:ext cx="392625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6"/>
          <p:cNvSpPr/>
          <p:nvPr/>
        </p:nvSpPr>
        <p:spPr>
          <a:xfrm>
            <a:off x="11599784" y="2547284"/>
            <a:ext cx="392625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6"/>
          <p:cNvSpPr/>
          <p:nvPr/>
        </p:nvSpPr>
        <p:spPr>
          <a:xfrm>
            <a:off x="11599784" y="3284298"/>
            <a:ext cx="392625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6"/>
          <p:cNvSpPr txBox="1"/>
          <p:nvPr/>
        </p:nvSpPr>
        <p:spPr>
          <a:xfrm>
            <a:off x="7454321" y="1750158"/>
            <a:ext cx="353271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4</a:t>
            </a:r>
            <a:endParaRPr/>
          </a:p>
        </p:txBody>
      </p:sp>
      <p:sp>
        <p:nvSpPr>
          <p:cNvPr id="394" name="Google Shape;394;p16"/>
          <p:cNvSpPr txBox="1"/>
          <p:nvPr/>
        </p:nvSpPr>
        <p:spPr>
          <a:xfrm>
            <a:off x="5503800" y="2519599"/>
            <a:ext cx="5234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4</a:t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>
            <a:off x="1055914" y="-5417506"/>
            <a:ext cx="3200400" cy="3873175"/>
          </a:xfrm>
          <a:prstGeom prst="roundRect">
            <a:avLst>
              <a:gd fmla="val 8504" name="adj"/>
            </a:avLst>
          </a:prstGeom>
          <a:solidFill>
            <a:srgbClr val="AC7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6"/>
          <p:cNvSpPr txBox="1"/>
          <p:nvPr/>
        </p:nvSpPr>
        <p:spPr>
          <a:xfrm>
            <a:off x="4590463" y="8179280"/>
            <a:ext cx="573420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4</a:t>
            </a:r>
            <a:endParaRPr/>
          </a:p>
        </p:txBody>
      </p:sp>
      <p:sp>
        <p:nvSpPr>
          <p:cNvPr id="397" name="Google Shape;397;p16"/>
          <p:cNvSpPr txBox="1"/>
          <p:nvPr/>
        </p:nvSpPr>
        <p:spPr>
          <a:xfrm>
            <a:off x="4949160" y="13750325"/>
            <a:ext cx="5234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Thuyết trình ở đây nhé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/>
          <p:nvPr/>
        </p:nvSpPr>
        <p:spPr>
          <a:xfrm>
            <a:off x="-21780" y="-16807"/>
            <a:ext cx="12213780" cy="68580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7"/>
          <p:cNvSpPr/>
          <p:nvPr/>
        </p:nvSpPr>
        <p:spPr>
          <a:xfrm>
            <a:off x="-11056757" y="1605974"/>
            <a:ext cx="3278496" cy="32773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-10774691" y="1865854"/>
            <a:ext cx="2709275" cy="2717643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7"/>
          <p:cNvSpPr/>
          <p:nvPr/>
        </p:nvSpPr>
        <p:spPr>
          <a:xfrm>
            <a:off x="-11076217" y="1641681"/>
            <a:ext cx="982935" cy="986397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-8827056" y="4091108"/>
            <a:ext cx="794915" cy="752269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7"/>
          <p:cNvSpPr/>
          <p:nvPr/>
        </p:nvSpPr>
        <p:spPr>
          <a:xfrm>
            <a:off x="25907283" y="4136225"/>
            <a:ext cx="428828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7"/>
          <p:cNvSpPr/>
          <p:nvPr/>
        </p:nvSpPr>
        <p:spPr>
          <a:xfrm>
            <a:off x="25910945" y="5013861"/>
            <a:ext cx="428828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7"/>
          <p:cNvSpPr/>
          <p:nvPr/>
        </p:nvSpPr>
        <p:spPr>
          <a:xfrm>
            <a:off x="25910250" y="1785060"/>
            <a:ext cx="392625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7"/>
          <p:cNvSpPr/>
          <p:nvPr/>
        </p:nvSpPr>
        <p:spPr>
          <a:xfrm>
            <a:off x="25925384" y="2547284"/>
            <a:ext cx="392625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25925384" y="3284298"/>
            <a:ext cx="392625" cy="422750"/>
          </a:xfrm>
          <a:prstGeom prst="ellipse">
            <a:avLst/>
          </a:prstGeom>
          <a:solidFill>
            <a:srgbClr val="9A5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7"/>
          <p:cNvSpPr txBox="1"/>
          <p:nvPr/>
        </p:nvSpPr>
        <p:spPr>
          <a:xfrm>
            <a:off x="21779920" y="1750158"/>
            <a:ext cx="353271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4</a:t>
            </a:r>
            <a:endParaRPr/>
          </a:p>
        </p:txBody>
      </p:sp>
      <p:sp>
        <p:nvSpPr>
          <p:cNvPr id="413" name="Google Shape;413;p17"/>
          <p:cNvSpPr txBox="1"/>
          <p:nvPr/>
        </p:nvSpPr>
        <p:spPr>
          <a:xfrm>
            <a:off x="19829400" y="2519599"/>
            <a:ext cx="5234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4</a:t>
            </a:r>
            <a:endParaRPr/>
          </a:p>
        </p:txBody>
      </p:sp>
      <p:sp>
        <p:nvSpPr>
          <p:cNvPr id="414" name="Google Shape;414;p17"/>
          <p:cNvSpPr txBox="1"/>
          <p:nvPr/>
        </p:nvSpPr>
        <p:spPr>
          <a:xfrm>
            <a:off x="4590463" y="1038259"/>
            <a:ext cx="573420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4</a:t>
            </a:r>
            <a:endParaRPr/>
          </a:p>
        </p:txBody>
      </p:sp>
      <p:sp>
        <p:nvSpPr>
          <p:cNvPr id="415" name="Google Shape;415;p17"/>
          <p:cNvSpPr txBox="1"/>
          <p:nvPr/>
        </p:nvSpPr>
        <p:spPr>
          <a:xfrm>
            <a:off x="4949160" y="1865854"/>
            <a:ext cx="5234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Thuyết trình ở đây nhé</a:t>
            </a:r>
            <a:endParaRPr/>
          </a:p>
        </p:txBody>
      </p:sp>
      <p:sp>
        <p:nvSpPr>
          <p:cNvPr id="416" name="Google Shape;416;p17"/>
          <p:cNvSpPr/>
          <p:nvPr/>
        </p:nvSpPr>
        <p:spPr>
          <a:xfrm>
            <a:off x="6085110" y="-4471406"/>
            <a:ext cx="1971675" cy="19483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7"/>
          <p:cNvSpPr/>
          <p:nvPr/>
        </p:nvSpPr>
        <p:spPr>
          <a:xfrm>
            <a:off x="1055914" y="1288087"/>
            <a:ext cx="3200400" cy="3873175"/>
          </a:xfrm>
          <a:prstGeom prst="roundRect">
            <a:avLst>
              <a:gd fmla="val 8504" name="adj"/>
            </a:avLst>
          </a:prstGeom>
          <a:solidFill>
            <a:srgbClr val="AC7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7"/>
          <p:cNvSpPr txBox="1"/>
          <p:nvPr/>
        </p:nvSpPr>
        <p:spPr>
          <a:xfrm>
            <a:off x="4149736" y="-4352854"/>
            <a:ext cx="50577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C7A1E3"/>
                </a:solidFill>
                <a:latin typeface="Arial"/>
                <a:ea typeface="Arial"/>
                <a:cs typeface="Arial"/>
                <a:sym typeface="Arial"/>
              </a:rPr>
              <a:t>NỘI DUNG 4 Ý 2</a:t>
            </a:r>
            <a:endParaRPr/>
          </a:p>
        </p:txBody>
      </p:sp>
      <p:sp>
        <p:nvSpPr>
          <p:cNvPr id="419" name="Google Shape;419;p17"/>
          <p:cNvSpPr txBox="1"/>
          <p:nvPr/>
        </p:nvSpPr>
        <p:spPr>
          <a:xfrm>
            <a:off x="4149736" y="-3509292"/>
            <a:ext cx="50577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7A1E3"/>
                </a:solidFill>
                <a:latin typeface="Arial"/>
                <a:ea typeface="Arial"/>
                <a:cs typeface="Arial"/>
                <a:sym typeface="Arial"/>
              </a:rPr>
              <a:t>Thuyết trình ở đây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8"/>
          <p:cNvSpPr/>
          <p:nvPr/>
        </p:nvSpPr>
        <p:spPr>
          <a:xfrm>
            <a:off x="-21780" y="-16807"/>
            <a:ext cx="12213780" cy="68580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8"/>
          <p:cNvSpPr/>
          <p:nvPr/>
        </p:nvSpPr>
        <p:spPr>
          <a:xfrm>
            <a:off x="2117267" y="-2252854"/>
            <a:ext cx="12213780" cy="113637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8"/>
          <p:cNvSpPr/>
          <p:nvPr/>
        </p:nvSpPr>
        <p:spPr>
          <a:xfrm>
            <a:off x="517067" y="1475605"/>
            <a:ext cx="3200400" cy="3873175"/>
          </a:xfrm>
          <a:prstGeom prst="roundRect">
            <a:avLst>
              <a:gd fmla="val 8504" name="adj"/>
            </a:avLst>
          </a:prstGeom>
          <a:solidFill>
            <a:srgbClr val="AC7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8"/>
          <p:cNvSpPr txBox="1"/>
          <p:nvPr/>
        </p:nvSpPr>
        <p:spPr>
          <a:xfrm>
            <a:off x="4149736" y="1320998"/>
            <a:ext cx="50577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C7A1E3"/>
                </a:solidFill>
                <a:latin typeface="Arial"/>
                <a:ea typeface="Arial"/>
                <a:cs typeface="Arial"/>
                <a:sym typeface="Arial"/>
              </a:rPr>
              <a:t>NỘI DUNG 4 Ý 2</a:t>
            </a:r>
            <a:endParaRPr/>
          </a:p>
        </p:txBody>
      </p:sp>
      <p:sp>
        <p:nvSpPr>
          <p:cNvPr id="428" name="Google Shape;428;p18"/>
          <p:cNvSpPr txBox="1"/>
          <p:nvPr/>
        </p:nvSpPr>
        <p:spPr>
          <a:xfrm>
            <a:off x="4149736" y="2164560"/>
            <a:ext cx="50577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7A1E3"/>
                </a:solidFill>
                <a:latin typeface="Arial"/>
                <a:ea typeface="Arial"/>
                <a:cs typeface="Arial"/>
                <a:sym typeface="Arial"/>
              </a:rPr>
              <a:t>Thuyết trình ở đây</a:t>
            </a:r>
            <a:endParaRPr/>
          </a:p>
        </p:txBody>
      </p:sp>
      <p:sp>
        <p:nvSpPr>
          <p:cNvPr id="429" name="Google Shape;429;p18"/>
          <p:cNvSpPr txBox="1"/>
          <p:nvPr/>
        </p:nvSpPr>
        <p:spPr>
          <a:xfrm>
            <a:off x="15293883" y="1738143"/>
            <a:ext cx="459486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Thanks For Watching!</a:t>
            </a:r>
            <a:endParaRPr/>
          </a:p>
        </p:txBody>
      </p:sp>
      <p:sp>
        <p:nvSpPr>
          <p:cNvPr id="430" name="Google Shape;430;p18"/>
          <p:cNvSpPr/>
          <p:nvPr/>
        </p:nvSpPr>
        <p:spPr>
          <a:xfrm>
            <a:off x="1760561" y="8090304"/>
            <a:ext cx="2224585" cy="2071229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-19826" r="-19826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8"/>
          <p:cNvSpPr txBox="1"/>
          <p:nvPr/>
        </p:nvSpPr>
        <p:spPr>
          <a:xfrm>
            <a:off x="343965" y="12746345"/>
            <a:ext cx="50577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C7A1E3"/>
                </a:solidFill>
                <a:latin typeface="Arial"/>
                <a:ea typeface="Arial"/>
                <a:cs typeface="Arial"/>
                <a:sym typeface="Arial"/>
              </a:rPr>
              <a:t>Group Name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99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/>
          <p:nvPr/>
        </p:nvSpPr>
        <p:spPr>
          <a:xfrm>
            <a:off x="-21780" y="-16807"/>
            <a:ext cx="12213780" cy="6858000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-5608227" y="-2092834"/>
            <a:ext cx="12213780" cy="113637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-5335093" y="1475605"/>
            <a:ext cx="3200400" cy="3873175"/>
          </a:xfrm>
          <a:prstGeom prst="roundRect">
            <a:avLst>
              <a:gd fmla="val 8504" name="adj"/>
            </a:avLst>
          </a:prstGeom>
          <a:solidFill>
            <a:srgbClr val="AC7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9"/>
          <p:cNvSpPr txBox="1"/>
          <p:nvPr/>
        </p:nvSpPr>
        <p:spPr>
          <a:xfrm>
            <a:off x="13888095" y="1320998"/>
            <a:ext cx="50577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C7A1E3"/>
                </a:solidFill>
                <a:latin typeface="Arial"/>
                <a:ea typeface="Arial"/>
                <a:cs typeface="Arial"/>
                <a:sym typeface="Arial"/>
              </a:rPr>
              <a:t>NỘI DUNG 4 Ý 2</a:t>
            </a:r>
            <a:endParaRPr/>
          </a:p>
        </p:txBody>
      </p:sp>
      <p:sp>
        <p:nvSpPr>
          <p:cNvPr id="440" name="Google Shape;440;p19"/>
          <p:cNvSpPr txBox="1"/>
          <p:nvPr/>
        </p:nvSpPr>
        <p:spPr>
          <a:xfrm>
            <a:off x="15488295" y="2164560"/>
            <a:ext cx="50577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7A1E3"/>
                </a:solidFill>
                <a:latin typeface="Arial"/>
                <a:ea typeface="Arial"/>
                <a:cs typeface="Arial"/>
                <a:sym typeface="Arial"/>
              </a:rPr>
              <a:t>Thuyết trình ở đây</a:t>
            </a:r>
            <a:endParaRPr/>
          </a:p>
        </p:txBody>
      </p:sp>
      <p:sp>
        <p:nvSpPr>
          <p:cNvPr id="441" name="Google Shape;441;p19"/>
          <p:cNvSpPr txBox="1"/>
          <p:nvPr/>
        </p:nvSpPr>
        <p:spPr>
          <a:xfrm>
            <a:off x="6878687" y="1810617"/>
            <a:ext cx="459486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Thanks For Watching!</a:t>
            </a:r>
            <a:endParaRPr/>
          </a:p>
        </p:txBody>
      </p:sp>
      <p:sp>
        <p:nvSpPr>
          <p:cNvPr id="442" name="Google Shape;442;p19"/>
          <p:cNvSpPr/>
          <p:nvPr/>
        </p:nvSpPr>
        <p:spPr>
          <a:xfrm>
            <a:off x="1760561" y="1320998"/>
            <a:ext cx="2224585" cy="2071229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-19826" r="-19826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9"/>
          <p:cNvSpPr txBox="1"/>
          <p:nvPr/>
        </p:nvSpPr>
        <p:spPr>
          <a:xfrm>
            <a:off x="343965" y="3575029"/>
            <a:ext cx="50577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C7A1E3"/>
                </a:solidFill>
                <a:latin typeface="Arial"/>
                <a:ea typeface="Arial"/>
                <a:cs typeface="Arial"/>
                <a:sym typeface="Arial"/>
              </a:rPr>
              <a:t>Group Name</a:t>
            </a:r>
            <a:endParaRPr/>
          </a:p>
        </p:txBody>
      </p:sp>
      <p:sp>
        <p:nvSpPr>
          <p:cNvPr id="444" name="Google Shape;444;p19"/>
          <p:cNvSpPr txBox="1"/>
          <p:nvPr/>
        </p:nvSpPr>
        <p:spPr>
          <a:xfrm>
            <a:off x="7514653" y="3575029"/>
            <a:ext cx="31662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Any Question?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5337142" y="2670142"/>
            <a:ext cx="1517716" cy="1517715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035432" y="471341"/>
            <a:ext cx="6136849" cy="5920032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564902" y="1039304"/>
            <a:ext cx="5062195" cy="4779391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8707225" y="3245177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116344" y="3245177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5911392" y="5903534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5903536" y="549112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4861249" y="2136710"/>
            <a:ext cx="2519265" cy="2537927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2603241" y="121298"/>
            <a:ext cx="6979297" cy="6736702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3166187" y="584436"/>
            <a:ext cx="5859625" cy="5710335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7522236" y="3245177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4301333" y="3245177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5911392" y="4923820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5903536" y="1491504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4E0B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1688841" y="-820615"/>
            <a:ext cx="8885374" cy="8359749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2250831" y="105508"/>
            <a:ext cx="7499821" cy="7104184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8391210" y="5505160"/>
            <a:ext cx="847038" cy="84840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2761287" y="799041"/>
            <a:ext cx="809800" cy="790552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3378623" y="5540508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554638" y="1395166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3510727" y="1095644"/>
            <a:ext cx="5141859" cy="4833718"/>
          </a:xfrm>
          <a:prstGeom prst="ellipse">
            <a:avLst/>
          </a:prstGeom>
          <a:noFill/>
          <a:ln cap="flat" cmpd="sng" w="327025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4035075" y="1452314"/>
            <a:ext cx="4131426" cy="3948066"/>
          </a:xfrm>
          <a:prstGeom prst="ellipse">
            <a:avLst/>
          </a:prstGeom>
          <a:noFill/>
          <a:ln cap="flat" cmpd="sng" w="85725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4350418" y="1792896"/>
            <a:ext cx="3562219" cy="3266902"/>
          </a:xfrm>
          <a:prstGeom prst="ellipse">
            <a:avLst/>
          </a:prstGeom>
          <a:noFill/>
          <a:ln cap="flat" cmpd="sng" w="327025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3158836" y="706582"/>
            <a:ext cx="5780729" cy="557784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5302898" y="1838131"/>
            <a:ext cx="1586204" cy="1492898"/>
          </a:xfrm>
          <a:prstGeom prst="ellipse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4273425" y="3450622"/>
            <a:ext cx="36451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C4E0B2"/>
                </a:solidFill>
                <a:latin typeface="Arial"/>
                <a:ea typeface="Arial"/>
                <a:cs typeface="Arial"/>
                <a:sym typeface="Arial"/>
              </a:rPr>
              <a:t>Group Name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 rot="9453539">
            <a:off x="-9122934" y="2706700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 rot="9453539">
            <a:off x="-3423415" y="2685011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 rot="9453539">
            <a:off x="13932798" y="2685011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 rot="9453539">
            <a:off x="19151053" y="2695402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6">
              <a:alphaModFix/>
            </a:blip>
            <a:stretch>
              <a:fillRect b="0" l="-28898" r="-28897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4478371" y="-2532378"/>
            <a:ext cx="3223066" cy="733946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Thành viên trong nhóm</a:t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2788656" y="7994583"/>
            <a:ext cx="1493824" cy="416327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</a:t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4478887" y="9414864"/>
            <a:ext cx="1493824" cy="416328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(1)</a:t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6191536" y="11075216"/>
            <a:ext cx="1493824" cy="416327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(2)</a:t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7888960" y="12459031"/>
            <a:ext cx="1493824" cy="427625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(3)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4E0B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/>
          <p:nvPr/>
        </p:nvSpPr>
        <p:spPr>
          <a:xfrm>
            <a:off x="3166187" y="-6851096"/>
            <a:ext cx="5859625" cy="5710335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-2359152" y="-4297680"/>
            <a:ext cx="16898111" cy="14923007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-1481327" y="-3419856"/>
            <a:ext cx="15087600" cy="13222225"/>
          </a:xfrm>
          <a:prstGeom prst="ellipse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0914954" y="7516840"/>
            <a:ext cx="847038" cy="84840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042215" y="-1029759"/>
            <a:ext cx="809800" cy="790552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849751" y="7175353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0434440" y="-1328636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5302898" y="-3392237"/>
            <a:ext cx="1586204" cy="1492898"/>
          </a:xfrm>
          <a:prstGeom prst="ellipse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4273425" y="-1779746"/>
            <a:ext cx="36451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C4E0B2"/>
                </a:solidFill>
                <a:latin typeface="Arial"/>
                <a:ea typeface="Arial"/>
                <a:cs typeface="Arial"/>
                <a:sym typeface="Arial"/>
              </a:rPr>
              <a:t>Group Name</a:t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3036916" y="499349"/>
            <a:ext cx="6118167" cy="5815925"/>
          </a:xfrm>
          <a:prstGeom prst="ellipse">
            <a:avLst/>
          </a:prstGeom>
          <a:noFill/>
          <a:ln cap="flat" cmpd="sng" w="327025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3557847" y="864524"/>
            <a:ext cx="5087389" cy="5037512"/>
          </a:xfrm>
          <a:prstGeom prst="ellipse">
            <a:avLst/>
          </a:prstGeom>
          <a:noFill/>
          <a:ln cap="flat" cmpd="sng" w="85725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4127055" y="1481556"/>
            <a:ext cx="3948971" cy="3805339"/>
          </a:xfrm>
          <a:prstGeom prst="ellipse">
            <a:avLst/>
          </a:prstGeom>
          <a:noFill/>
          <a:ln cap="flat" cmpd="sng" w="327025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2803462" y="2706700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4508499" y="2685011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6213536" y="2685011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7918572" y="2695402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6">
              <a:alphaModFix/>
            </a:blip>
            <a:stretch>
              <a:fillRect b="0" l="-28898" r="-28897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2788656" y="4240733"/>
            <a:ext cx="1493824" cy="416327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</a:t>
            </a:r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4478887" y="4265350"/>
            <a:ext cx="1493824" cy="416328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(1)</a:t>
            </a:r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6191536" y="4265348"/>
            <a:ext cx="1493824" cy="416327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(2)</a:t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>
            <a:off x="7888960" y="4229435"/>
            <a:ext cx="1493824" cy="427625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(3)</a:t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>
            <a:off x="4478371" y="1571800"/>
            <a:ext cx="3223066" cy="733946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Thành viên trong nhóm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6965568" y="11756527"/>
            <a:ext cx="3340608" cy="4133088"/>
          </a:xfrm>
          <a:prstGeom prst="roundRect">
            <a:avLst>
              <a:gd fmla="val 11339" name="adj"/>
            </a:avLst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1353989" y="9678347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1353989" y="17597427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chủ đề nội dung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4E0B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/>
          <p:nvPr/>
        </p:nvSpPr>
        <p:spPr>
          <a:xfrm>
            <a:off x="-2980267" y="-4747426"/>
            <a:ext cx="17983200" cy="16309969"/>
          </a:xfrm>
          <a:prstGeom prst="ellipse">
            <a:avLst/>
          </a:prstGeom>
          <a:noFill/>
          <a:ln cap="flat" cmpd="sng" w="327025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-1557868" y="-4014424"/>
            <a:ext cx="15578668" cy="14580824"/>
          </a:xfrm>
          <a:prstGeom prst="ellipse">
            <a:avLst/>
          </a:prstGeom>
          <a:noFill/>
          <a:ln cap="flat" cmpd="sng" w="85725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772838" y="-1228131"/>
            <a:ext cx="10634132" cy="9340540"/>
          </a:xfrm>
          <a:prstGeom prst="ellipse">
            <a:avLst/>
          </a:prstGeom>
          <a:noFill/>
          <a:ln cap="flat" cmpd="sng" w="6096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2803462" y="-2592132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4508499" y="-4747425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6213536" y="-7560965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7918572" y="-10216306"/>
            <a:ext cx="1464212" cy="1467196"/>
          </a:xfrm>
          <a:prstGeom prst="roundRect">
            <a:avLst>
              <a:gd fmla="val 12125" name="adj"/>
            </a:avLst>
          </a:prstGeom>
          <a:blipFill rotWithShape="1">
            <a:blip r:embed="rId6">
              <a:alphaModFix/>
            </a:blip>
            <a:stretch>
              <a:fillRect b="0" l="-28898" r="-28897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2788656" y="-1058099"/>
            <a:ext cx="1493824" cy="416327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</a:t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4478887" y="-3167086"/>
            <a:ext cx="1493824" cy="416328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(1)</a:t>
            </a:r>
            <a:endParaRPr/>
          </a:p>
        </p:txBody>
      </p:sp>
      <p:sp>
        <p:nvSpPr>
          <p:cNvPr id="179" name="Google Shape;179;p6"/>
          <p:cNvSpPr/>
          <p:nvPr/>
        </p:nvSpPr>
        <p:spPr>
          <a:xfrm>
            <a:off x="6191536" y="-5980628"/>
            <a:ext cx="1493824" cy="416327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(2)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7888960" y="-8443733"/>
            <a:ext cx="1493824" cy="427625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(3)</a:t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4478371" y="-14487812"/>
            <a:ext cx="3223066" cy="733946"/>
          </a:xfrm>
          <a:prstGeom prst="roundRect">
            <a:avLst>
              <a:gd fmla="val 4235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Thành viên trong nhóm</a:t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6965568" y="1375595"/>
            <a:ext cx="3340608" cy="4133088"/>
          </a:xfrm>
          <a:prstGeom prst="roundRect">
            <a:avLst>
              <a:gd fmla="val 11339" name="adj"/>
            </a:avLst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1353989" y="1558475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</a:t>
            </a:r>
            <a:endParaRPr/>
          </a:p>
        </p:txBody>
      </p:sp>
      <p:sp>
        <p:nvSpPr>
          <p:cNvPr id="184" name="Google Shape;184;p6"/>
          <p:cNvSpPr txBox="1"/>
          <p:nvPr/>
        </p:nvSpPr>
        <p:spPr>
          <a:xfrm>
            <a:off x="1353989" y="2395100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chủ đề nội dung </a:t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17614505" y="3263880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-5377636" y="3263880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5903536" y="10428951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3813445" y="9191258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/>
          </a:p>
        </p:txBody>
      </p:sp>
      <p:sp>
        <p:nvSpPr>
          <p:cNvPr id="189" name="Google Shape;189;p6"/>
          <p:cNvSpPr txBox="1"/>
          <p:nvPr/>
        </p:nvSpPr>
        <p:spPr>
          <a:xfrm>
            <a:off x="4425696" y="12748716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1</a:t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5903536" y="-5022230"/>
            <a:ext cx="384928" cy="388854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6"/>
          <p:cNvPicPr preferRelativeResize="0"/>
          <p:nvPr/>
        </p:nvPicPr>
        <p:blipFill rotWithShape="1">
          <a:blip r:embed="rId7">
            <a:alphaModFix/>
          </a:blip>
          <a:srcRect b="10455" l="58994" r="749" t="12574"/>
          <a:stretch/>
        </p:blipFill>
        <p:spPr>
          <a:xfrm rot="10800000">
            <a:off x="5240605" y="-3026536"/>
            <a:ext cx="1687009" cy="181423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C6E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/>
          <p:nvPr/>
        </p:nvSpPr>
        <p:spPr>
          <a:xfrm>
            <a:off x="-2813538" y="-4783015"/>
            <a:ext cx="17654953" cy="16482645"/>
          </a:xfrm>
          <a:prstGeom prst="ellipse">
            <a:avLst/>
          </a:prstGeom>
          <a:noFill/>
          <a:ln cap="flat" cmpd="sng" w="6096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17188102" y="1375595"/>
            <a:ext cx="3340608" cy="4133088"/>
          </a:xfrm>
          <a:prstGeom prst="roundRect">
            <a:avLst>
              <a:gd fmla="val 11339" name="adj"/>
            </a:avLst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1353989" y="-2099123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 đề nội dung </a:t>
            </a:r>
            <a:endParaRPr/>
          </a:p>
        </p:txBody>
      </p:sp>
      <p:sp>
        <p:nvSpPr>
          <p:cNvPr id="199" name="Google Shape;199;p7"/>
          <p:cNvSpPr txBox="1"/>
          <p:nvPr/>
        </p:nvSpPr>
        <p:spPr>
          <a:xfrm>
            <a:off x="-7227311" y="2395100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chủ đề nội dung </a:t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10299302" y="3263880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598900" y="3263880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5903536" y="6263355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5903536" y="260971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 b="10455" l="58994" r="749" t="12574"/>
          <a:stretch/>
        </p:blipFill>
        <p:spPr>
          <a:xfrm>
            <a:off x="5252495" y="950193"/>
            <a:ext cx="1687009" cy="181423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5" name="Google Shape;205;p7"/>
          <p:cNvSpPr txBox="1"/>
          <p:nvPr/>
        </p:nvSpPr>
        <p:spPr>
          <a:xfrm>
            <a:off x="4425696" y="4078845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1</a:t>
            </a:r>
            <a:endParaRPr/>
          </a:p>
        </p:txBody>
      </p:sp>
      <p:sp>
        <p:nvSpPr>
          <p:cNvPr id="206" name="Google Shape;206;p7"/>
          <p:cNvSpPr txBox="1"/>
          <p:nvPr/>
        </p:nvSpPr>
        <p:spPr>
          <a:xfrm>
            <a:off x="3813445" y="3230723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/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4">
            <a:alphaModFix/>
          </a:blip>
          <a:srcRect b="0" l="45562" r="1274" t="0"/>
          <a:stretch/>
        </p:blipFill>
        <p:spPr>
          <a:xfrm>
            <a:off x="13455909" y="3567952"/>
            <a:ext cx="2245936" cy="2987040"/>
          </a:xfrm>
          <a:prstGeom prst="roundRect">
            <a:avLst>
              <a:gd fmla="val 14082" name="adj"/>
            </a:avLst>
          </a:prstGeom>
          <a:noFill/>
          <a:ln>
            <a:noFill/>
          </a:ln>
        </p:spPr>
      </p:pic>
      <p:pic>
        <p:nvPicPr>
          <p:cNvPr descr="Ảnh có chứa văn bản, bơi lội, tối, đáy đại dương&#10;&#10;Mô tả được tạo tự động" id="208" name="Google Shape;208;p7"/>
          <p:cNvPicPr preferRelativeResize="0"/>
          <p:nvPr/>
        </p:nvPicPr>
        <p:blipFill rotWithShape="1">
          <a:blip r:embed="rId5">
            <a:alphaModFix/>
          </a:blip>
          <a:srcRect b="1449" l="46122" r="1328" t="-1449"/>
          <a:stretch/>
        </p:blipFill>
        <p:spPr>
          <a:xfrm>
            <a:off x="17677381" y="3429000"/>
            <a:ext cx="2362050" cy="2985523"/>
          </a:xfrm>
          <a:prstGeom prst="roundRect">
            <a:avLst>
              <a:gd fmla="val 1149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C6E7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/>
          <p:nvPr/>
        </p:nvSpPr>
        <p:spPr>
          <a:xfrm>
            <a:off x="13865463" y="3263880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-1967260" y="3263880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5903536" y="8572215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5903536" y="-2047889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8"/>
          <p:cNvPicPr preferRelativeResize="0"/>
          <p:nvPr/>
        </p:nvPicPr>
        <p:blipFill rotWithShape="1">
          <a:blip r:embed="rId3">
            <a:alphaModFix/>
          </a:blip>
          <a:srcRect b="19675" l="24298" r="35443" t="3353"/>
          <a:stretch/>
        </p:blipFill>
        <p:spPr>
          <a:xfrm>
            <a:off x="-827723" y="-264640"/>
            <a:ext cx="6923723" cy="7445893"/>
          </a:xfrm>
          <a:prstGeom prst="roundRect">
            <a:avLst>
              <a:gd fmla="val 10724" name="adj"/>
            </a:avLst>
          </a:prstGeom>
          <a:noFill/>
          <a:ln>
            <a:noFill/>
          </a:ln>
        </p:spPr>
      </p:pic>
      <p:sp>
        <p:nvSpPr>
          <p:cNvPr id="218" name="Google Shape;218;p8"/>
          <p:cNvSpPr txBox="1"/>
          <p:nvPr/>
        </p:nvSpPr>
        <p:spPr>
          <a:xfrm>
            <a:off x="5341400" y="448685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/>
          </a:p>
        </p:txBody>
      </p:sp>
      <p:sp>
        <p:nvSpPr>
          <p:cNvPr id="219" name="Google Shape;219;p8"/>
          <p:cNvSpPr txBox="1"/>
          <p:nvPr/>
        </p:nvSpPr>
        <p:spPr>
          <a:xfrm>
            <a:off x="5668404" y="1181397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1</a:t>
            </a:r>
            <a:endParaRPr/>
          </a:p>
        </p:txBody>
      </p:sp>
      <p:pic>
        <p:nvPicPr>
          <p:cNvPr id="220" name="Google Shape;220;p8"/>
          <p:cNvPicPr preferRelativeResize="0"/>
          <p:nvPr/>
        </p:nvPicPr>
        <p:blipFill rotWithShape="1">
          <a:blip r:embed="rId4">
            <a:alphaModFix/>
          </a:blip>
          <a:srcRect b="-980" l="22418" r="24417" t="980"/>
          <a:stretch/>
        </p:blipFill>
        <p:spPr>
          <a:xfrm>
            <a:off x="6547104" y="3567952"/>
            <a:ext cx="2245936" cy="2987040"/>
          </a:xfrm>
          <a:prstGeom prst="roundRect">
            <a:avLst>
              <a:gd fmla="val 14082" name="adj"/>
            </a:avLst>
          </a:prstGeom>
          <a:noFill/>
          <a:ln>
            <a:noFill/>
          </a:ln>
        </p:spPr>
      </p:pic>
      <p:pic>
        <p:nvPicPr>
          <p:cNvPr descr="Ảnh có chứa văn bản, bơi lội, tối, đáy đại dương&#10;&#10;Mô tả được tạo tự động" id="221" name="Google Shape;221;p8"/>
          <p:cNvPicPr preferRelativeResize="0"/>
          <p:nvPr/>
        </p:nvPicPr>
        <p:blipFill rotWithShape="1">
          <a:blip r:embed="rId5">
            <a:alphaModFix/>
          </a:blip>
          <a:srcRect b="0" l="20343" r="27107" t="0"/>
          <a:stretch/>
        </p:blipFill>
        <p:spPr>
          <a:xfrm>
            <a:off x="9438064" y="3569469"/>
            <a:ext cx="2362050" cy="2985523"/>
          </a:xfrm>
          <a:prstGeom prst="roundRect">
            <a:avLst>
              <a:gd fmla="val 11497" name="adj"/>
            </a:avLst>
          </a:prstGeom>
          <a:noFill/>
          <a:ln>
            <a:noFill/>
          </a:ln>
        </p:spPr>
      </p:pic>
      <p:sp>
        <p:nvSpPr>
          <p:cNvPr id="222" name="Google Shape;222;p8"/>
          <p:cNvSpPr/>
          <p:nvPr/>
        </p:nvSpPr>
        <p:spPr>
          <a:xfrm>
            <a:off x="5612944" y="9297703"/>
            <a:ext cx="6406991" cy="6536719"/>
          </a:xfrm>
          <a:prstGeom prst="roundRect">
            <a:avLst>
              <a:gd fmla="val 7694" name="adj"/>
            </a:avLst>
          </a:prstGeom>
          <a:solidFill>
            <a:srgbClr val="79A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1774857" y="16363725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709718" y="10848298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3403609" y="8196733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4225630" y="13764639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C6E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"/>
          <p:cNvPicPr preferRelativeResize="0"/>
          <p:nvPr/>
        </p:nvPicPr>
        <p:blipFill rotWithShape="1">
          <a:blip r:embed="rId3">
            <a:alphaModFix/>
          </a:blip>
          <a:srcRect b="12648" l="49226" r="10516" t="10381"/>
          <a:stretch/>
        </p:blipFill>
        <p:spPr>
          <a:xfrm>
            <a:off x="-7603663" y="-264640"/>
            <a:ext cx="6923723" cy="7445893"/>
          </a:xfrm>
          <a:prstGeom prst="roundRect">
            <a:avLst>
              <a:gd fmla="val 10724" name="adj"/>
            </a:avLst>
          </a:prstGeom>
          <a:noFill/>
          <a:ln>
            <a:noFill/>
          </a:ln>
        </p:spPr>
      </p:pic>
      <p:pic>
        <p:nvPicPr>
          <p:cNvPr id="232" name="Google Shape;232;p9"/>
          <p:cNvPicPr preferRelativeResize="0"/>
          <p:nvPr/>
        </p:nvPicPr>
        <p:blipFill rotWithShape="1">
          <a:blip r:embed="rId4">
            <a:alphaModFix/>
          </a:blip>
          <a:srcRect b="14145" l="27147" r="33321" t="11498"/>
          <a:stretch/>
        </p:blipFill>
        <p:spPr>
          <a:xfrm>
            <a:off x="550270" y="441960"/>
            <a:ext cx="2245936" cy="2987040"/>
          </a:xfrm>
          <a:prstGeom prst="roundRect">
            <a:avLst>
              <a:gd fmla="val 14082" name="adj"/>
            </a:avLst>
          </a:prstGeom>
          <a:noFill/>
          <a:ln>
            <a:noFill/>
          </a:ln>
        </p:spPr>
      </p:pic>
      <p:pic>
        <p:nvPicPr>
          <p:cNvPr descr="Ảnh có chứa văn bản, bơi lội, tối, đáy đại dương&#10;&#10;Mô tả được tạo tự động" id="233" name="Google Shape;233;p9"/>
          <p:cNvPicPr preferRelativeResize="0"/>
          <p:nvPr/>
        </p:nvPicPr>
        <p:blipFill rotWithShape="1">
          <a:blip r:embed="rId5">
            <a:alphaModFix/>
          </a:blip>
          <a:srcRect b="6048" l="19458" r="41168" t="19027"/>
          <a:stretch/>
        </p:blipFill>
        <p:spPr>
          <a:xfrm>
            <a:off x="2902108" y="3499225"/>
            <a:ext cx="2362050" cy="2985523"/>
          </a:xfrm>
          <a:prstGeom prst="roundRect">
            <a:avLst>
              <a:gd fmla="val 11497" name="adj"/>
            </a:avLst>
          </a:prstGeom>
          <a:noFill/>
          <a:ln>
            <a:noFill/>
          </a:ln>
        </p:spPr>
      </p:pic>
      <p:sp>
        <p:nvSpPr>
          <p:cNvPr id="234" name="Google Shape;234;p9"/>
          <p:cNvSpPr txBox="1"/>
          <p:nvPr/>
        </p:nvSpPr>
        <p:spPr>
          <a:xfrm>
            <a:off x="2015226" y="385185"/>
            <a:ext cx="4657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1</a:t>
            </a:r>
            <a:endParaRPr/>
          </a:p>
        </p:txBody>
      </p:sp>
      <p:sp>
        <p:nvSpPr>
          <p:cNvPr id="235" name="Google Shape;235;p9"/>
          <p:cNvSpPr txBox="1"/>
          <p:nvPr/>
        </p:nvSpPr>
        <p:spPr>
          <a:xfrm>
            <a:off x="2412829" y="1093071"/>
            <a:ext cx="33406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Ghi chú nội dung 1</a:t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5612944" y="802628"/>
            <a:ext cx="6406991" cy="6536719"/>
          </a:xfrm>
          <a:prstGeom prst="roundRect">
            <a:avLst>
              <a:gd fmla="val 7694" name="adj"/>
            </a:avLst>
          </a:prstGeom>
          <a:solidFill>
            <a:srgbClr val="79A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978057" y="5594125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912918" y="4320498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3606809" y="1897533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4428830" y="2741039"/>
            <a:ext cx="384928" cy="388854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 txBox="1"/>
          <p:nvPr/>
        </p:nvSpPr>
        <p:spPr>
          <a:xfrm>
            <a:off x="4251754" y="9504627"/>
            <a:ext cx="36884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2</a:t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5138351" y="-5080889"/>
            <a:ext cx="1915297" cy="1888321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-8701487" y="-5417743"/>
            <a:ext cx="8712634" cy="1227574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12192000" y="0"/>
            <a:ext cx="8712634" cy="1227574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2021-10-19T03:05:06Z</dcterms:created>
  <dc:creator>Công Nguyễn</dc:creator>
</cp:coreProperties>
</file>